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187E6-40B2-4CD5-A830-D16C17B8B10F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823B2-D08D-43A9-9659-28755CC8E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44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319021F-6649-4A45-BD94-6854D0A55944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DB8D29A-FAE2-423E-B8A0-062B97C9D706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573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9905A04-73C4-434B-8343-6F178D4C8BC9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491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D6579EC8-E7E9-4697-9164-FBCA29A0C8AF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501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D7DE3179-32EE-4D90-A69F-BA8FAE67C5EF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512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83E57824-5FA9-487C-A865-7D6707A190AD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522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C38BFEEA-465D-4FDD-B466-5CC680435127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532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5F6C8C5-BA62-4948-B2F9-1BB63ECD9C46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542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C7A56E6C-5D50-4607-8C62-7B1E9C3A21E0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552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88C10DCD-2817-4546-88B8-0A63BDE2D604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563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Chapter 18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48549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219200"/>
            <a:ext cx="57912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mtClean="0"/>
              <a:t>Domain Archae is made up of archaebacteria.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mtClean="0"/>
              <a:t>Domain Bacteria is made up of Eubacteria.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mtClean="0"/>
              <a:t>Domain Eukarya is made up of all eukaryotic organisms. (Protists, Plants, Animals and Fungi)</a:t>
            </a:r>
          </a:p>
        </p:txBody>
      </p:sp>
    </p:spTree>
    <p:extLst>
      <p:ext uri="{BB962C8B-B14F-4D97-AF65-F5344CB8AC3E}">
        <p14:creationId xmlns:p14="http://schemas.microsoft.com/office/powerpoint/2010/main" val="355041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819400"/>
            <a:ext cx="7772400" cy="3200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The preferred classification system for modern times is the six kingdom version.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The six kingdoms are: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Archaebacteria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Eubacteria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Protista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Fungi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Plantae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Animalia </a:t>
            </a:r>
          </a:p>
        </p:txBody>
      </p:sp>
    </p:spTree>
    <p:extLst>
      <p:ext uri="{BB962C8B-B14F-4D97-AF65-F5344CB8AC3E}">
        <p14:creationId xmlns:p14="http://schemas.microsoft.com/office/powerpoint/2010/main" val="355811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Archaebacteria are unicellular prokaryotes which undergo chemosynthesis to meet their energy requirements and they live in extreme temperature underwater hot springs.</a:t>
            </a:r>
          </a:p>
        </p:txBody>
      </p:sp>
    </p:spTree>
    <p:extLst>
      <p:ext uri="{BB962C8B-B14F-4D97-AF65-F5344CB8AC3E}">
        <p14:creationId xmlns:p14="http://schemas.microsoft.com/office/powerpoint/2010/main" val="416402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Eubacteria are “true” bacteria, they are the most widespread kingdom of organisms.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They live in almost all conditions and meet their energy requirements in many ways.</a:t>
            </a:r>
          </a:p>
        </p:txBody>
      </p:sp>
    </p:spTree>
    <p:extLst>
      <p:ext uri="{BB962C8B-B14F-4D97-AF65-F5344CB8AC3E}">
        <p14:creationId xmlns:p14="http://schemas.microsoft.com/office/powerpoint/2010/main" val="369098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Protists are unicellular eukaryotes such as amoeba and euglena.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They live in aquatic environments and meet their energy requirements by photosynthesis or eating other protists and bacteria.</a:t>
            </a:r>
          </a:p>
        </p:txBody>
      </p:sp>
    </p:spTree>
    <p:extLst>
      <p:ext uri="{BB962C8B-B14F-4D97-AF65-F5344CB8AC3E}">
        <p14:creationId xmlns:p14="http://schemas.microsoft.com/office/powerpoint/2010/main" val="9724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Fungi are heterotrophic uni- or multicellular organisms which live in many different environments and meet their energy requirements by breaking down dead organisms.</a:t>
            </a:r>
          </a:p>
        </p:txBody>
      </p:sp>
    </p:spTree>
    <p:extLst>
      <p:ext uri="{BB962C8B-B14F-4D97-AF65-F5344CB8AC3E}">
        <p14:creationId xmlns:p14="http://schemas.microsoft.com/office/powerpoint/2010/main" val="135476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Plants are organisms that live in regions of relative temperature stability and they meet their energy requirements by photosynthesis or by being parasites to other plants.</a:t>
            </a:r>
          </a:p>
        </p:txBody>
      </p:sp>
    </p:spTree>
    <p:extLst>
      <p:ext uri="{BB962C8B-B14F-4D97-AF65-F5344CB8AC3E}">
        <p14:creationId xmlns:p14="http://schemas.microsoft.com/office/powerpoint/2010/main" val="2532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Animals are eukaryotic, multicellular heterotrophs that must eat or absorb nutrients in the form of other organisms.</a:t>
            </a:r>
          </a:p>
        </p:txBody>
      </p:sp>
    </p:spTree>
    <p:extLst>
      <p:ext uri="{BB962C8B-B14F-4D97-AF65-F5344CB8AC3E}">
        <p14:creationId xmlns:p14="http://schemas.microsoft.com/office/powerpoint/2010/main" val="215519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i="0" smtClean="0"/>
              <a:t>Section 18-3: Two Modern Systems of Classification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The other modern classification system is called the three domain system.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A </a:t>
            </a:r>
            <a:r>
              <a:rPr lang="en-US" sz="2400" b="1" i="1" smtClean="0"/>
              <a:t>domain </a:t>
            </a:r>
            <a:r>
              <a:rPr lang="en-US" sz="2400" smtClean="0"/>
              <a:t>is a broad group of organisms that have many similar characteristics.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The three domains are: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Domain Archae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Domain Bacteria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Domain Eukarya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335880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</TotalTime>
  <Words>333</Words>
  <Application>Microsoft Office PowerPoint</Application>
  <PresentationFormat>On-screen Show (4:3)</PresentationFormat>
  <Paragraphs>53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Chapter 18</vt:lpstr>
      <vt:lpstr>Section 18-3: Two Modern Systems of Classification</vt:lpstr>
      <vt:lpstr>Section 18-3: Two Modern Systems of Classification</vt:lpstr>
      <vt:lpstr>Section 18-3: Two Modern Systems of Classification</vt:lpstr>
      <vt:lpstr>Section 18-3: Two Modern Systems of Classification</vt:lpstr>
      <vt:lpstr>Section 18-3: Two Modern Systems of Classification</vt:lpstr>
      <vt:lpstr>Section 18-3: Two Modern Systems of Classification</vt:lpstr>
      <vt:lpstr>Section 18-3: Two Modern Systems of Classification</vt:lpstr>
      <vt:lpstr>Section 18-3: Two Modern Systems of Classification</vt:lpstr>
      <vt:lpstr>Section 18-3: Two Modern Systems of Classification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</dc:title>
  <dc:creator>prushinskid</dc:creator>
  <cp:lastModifiedBy>prushinskid</cp:lastModifiedBy>
  <cp:revision>3</cp:revision>
  <dcterms:created xsi:type="dcterms:W3CDTF">2012-03-08T15:53:40Z</dcterms:created>
  <dcterms:modified xsi:type="dcterms:W3CDTF">2012-03-08T16:00:27Z</dcterms:modified>
</cp:coreProperties>
</file>